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10F8-32E6-45A3-A6FA-58D5F46EAB92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b="1" dirty="0" smtClean="0"/>
              <a:t>Omega 22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858180" cy="1752600"/>
          </a:xfrm>
          <a:ln>
            <a:solidFill>
              <a:schemeClr val="bg1"/>
            </a:solidFill>
          </a:ln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sz="6000" b="1" dirty="0" smtClean="0"/>
              <a:t>Super</a:t>
            </a:r>
          </a:p>
          <a:p>
            <a:r>
              <a:rPr lang="en-US" sz="6000" b="1" dirty="0" smtClean="0"/>
              <a:t>PTFE</a:t>
            </a:r>
          </a:p>
          <a:p>
            <a:r>
              <a:rPr lang="en-US" sz="6000" b="1" dirty="0" smtClean="0"/>
              <a:t>Grease</a:t>
            </a:r>
          </a:p>
          <a:p>
            <a:endParaRPr lang="en-US" sz="6000" b="1" dirty="0" smtClean="0"/>
          </a:p>
          <a:p>
            <a:endParaRPr lang="en-US" sz="57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Omega 22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i="1" dirty="0" smtClean="0"/>
              <a:t>Wide service temperature range from -40°C to 210°C.</a:t>
            </a:r>
          </a:p>
          <a:p>
            <a:r>
              <a:rPr lang="en-US" i="1" dirty="0" smtClean="0"/>
              <a:t>Long service life at high temperatures.</a:t>
            </a:r>
          </a:p>
          <a:p>
            <a:r>
              <a:rPr lang="en-US" i="1" dirty="0" smtClean="0"/>
              <a:t>Protects against bearing failure due to high loading or shock loading.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OUTSTANDING PROPERTIES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 vert="horz"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Omega 22 </a:t>
            </a:r>
            <a:r>
              <a:rPr lang="en-US" dirty="0" smtClean="0"/>
              <a:t>is a synthetic, multi-purpose grease that:</a:t>
            </a:r>
          </a:p>
          <a:p>
            <a:r>
              <a:rPr lang="en-US" dirty="0" smtClean="0"/>
              <a:t>Has low friction characteristics for the reduction of both</a:t>
            </a:r>
          </a:p>
          <a:p>
            <a:pPr>
              <a:buNone/>
            </a:pPr>
            <a:r>
              <a:rPr lang="en-US" dirty="0" smtClean="0"/>
              <a:t>noise and driving torque.</a:t>
            </a:r>
          </a:p>
          <a:p>
            <a:r>
              <a:rPr lang="en-US" dirty="0" smtClean="0"/>
              <a:t>Provides superior metal protection against rust and</a:t>
            </a:r>
          </a:p>
          <a:p>
            <a:pPr>
              <a:buNone/>
            </a:pPr>
            <a:r>
              <a:rPr lang="en-US" dirty="0" smtClean="0"/>
              <a:t>corrosion.</a:t>
            </a:r>
          </a:p>
          <a:p>
            <a:r>
              <a:rPr lang="en-US" dirty="0" smtClean="0"/>
              <a:t>Has good mechanical shear stability and high drop point to resist leakage due to grease thinning.</a:t>
            </a:r>
          </a:p>
          <a:p>
            <a:r>
              <a:rPr lang="en-US" dirty="0" smtClean="0"/>
              <a:t>Has very low oil oxidation rate to minimize grease hardening in high temperature services.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USE </a:t>
            </a:r>
            <a:r>
              <a:rPr lang="en-US" dirty="0">
                <a:solidFill>
                  <a:schemeClr val="tx2"/>
                </a:solidFill>
              </a:rPr>
              <a:t>FOR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Omega 22 </a:t>
            </a:r>
            <a:r>
              <a:rPr lang="en-US" dirty="0" smtClean="0"/>
              <a:t>is suitable for use on all types of ball, roller and plain bearings as well as ways and guides, joints and coupling, etc.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Omega 22 </a:t>
            </a:r>
            <a:r>
              <a:rPr lang="en-US" dirty="0" smtClean="0"/>
              <a:t>particularly on:</a:t>
            </a:r>
          </a:p>
          <a:p>
            <a:r>
              <a:rPr lang="en-US" dirty="0" smtClean="0"/>
              <a:t>Roll Bearings in </a:t>
            </a:r>
            <a:r>
              <a:rPr lang="en-US" smtClean="0"/>
              <a:t>Corrugating </a:t>
            </a:r>
            <a:r>
              <a:rPr lang="en-US" smtClean="0"/>
              <a:t>Machines </a:t>
            </a:r>
            <a:r>
              <a:rPr lang="en-US" dirty="0" smtClean="0"/>
              <a:t>Extruding </a:t>
            </a:r>
            <a:r>
              <a:rPr lang="en-US" dirty="0" smtClean="0"/>
              <a:t>Screw Bearings in Plastic Injection Molding Machines • Conveyor Bearings Going In and Out of Ovens and Dryers.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Omega 22</vt:lpstr>
      <vt:lpstr>Omega 22</vt:lpstr>
      <vt:lpstr>OUTSTANDING PROPERTIES</vt:lpstr>
      <vt:lpstr> USE FOR </vt:lpstr>
    </vt:vector>
  </TitlesOfParts>
  <Company>Negaheno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Omega 648</dc:title>
  <dc:creator>Bahram</dc:creator>
  <cp:lastModifiedBy>Bahram</cp:lastModifiedBy>
  <cp:revision>18</cp:revision>
  <dcterms:created xsi:type="dcterms:W3CDTF">2010-01-26T12:18:43Z</dcterms:created>
  <dcterms:modified xsi:type="dcterms:W3CDTF">2010-06-06T10:58:07Z</dcterms:modified>
</cp:coreProperties>
</file>